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F72EED1-EE46-48E4-A815-C2A11DBD2FD9}" type="datetimeFigureOut">
              <a:rPr lang="en-US" smtClean="0"/>
              <a:pPr/>
              <a:t>3/19/13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116B1EE-25E6-4ACD-AC46-DDD27AF24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EED1-EE46-48E4-A815-C2A11DBD2FD9}" type="datetimeFigureOut">
              <a:rPr lang="en-US" smtClean="0"/>
              <a:pPr/>
              <a:t>3/19/13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6B1EE-25E6-4ACD-AC46-DDD27AF24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EED1-EE46-48E4-A815-C2A11DBD2FD9}" type="datetimeFigureOut">
              <a:rPr lang="en-US" smtClean="0"/>
              <a:pPr/>
              <a:t>3/19/13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6B1EE-25E6-4ACD-AC46-DDD27AF24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EED1-EE46-48E4-A815-C2A11DBD2FD9}" type="datetimeFigureOut">
              <a:rPr lang="en-US" smtClean="0"/>
              <a:pPr/>
              <a:t>3/19/13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6B1EE-25E6-4ACD-AC46-DDD27AF24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EED1-EE46-48E4-A815-C2A11DBD2FD9}" type="datetimeFigureOut">
              <a:rPr lang="en-US" smtClean="0"/>
              <a:pPr/>
              <a:t>3/19/13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6B1EE-25E6-4ACD-AC46-DDD27AF24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EED1-EE46-48E4-A815-C2A11DBD2FD9}" type="datetimeFigureOut">
              <a:rPr lang="en-US" smtClean="0"/>
              <a:pPr/>
              <a:t>3/19/13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6B1EE-25E6-4ACD-AC46-DDD27AF24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EED1-EE46-48E4-A815-C2A11DBD2FD9}" type="datetimeFigureOut">
              <a:rPr lang="en-US" smtClean="0"/>
              <a:pPr/>
              <a:t>3/19/13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6B1EE-25E6-4ACD-AC46-DDD27AF24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EED1-EE46-48E4-A815-C2A11DBD2FD9}" type="datetimeFigureOut">
              <a:rPr lang="en-US" smtClean="0"/>
              <a:pPr/>
              <a:t>3/19/13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6B1EE-25E6-4ACD-AC46-DDD27AF24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EED1-EE46-48E4-A815-C2A11DBD2FD9}" type="datetimeFigureOut">
              <a:rPr lang="en-US" smtClean="0"/>
              <a:pPr/>
              <a:t>3/19/13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6B1EE-25E6-4ACD-AC46-DDD27AF24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EED1-EE46-48E4-A815-C2A11DBD2FD9}" type="datetimeFigureOut">
              <a:rPr lang="en-US" smtClean="0"/>
              <a:pPr/>
              <a:t>3/19/13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6B1EE-25E6-4ACD-AC46-DDD27AF24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EED1-EE46-48E4-A815-C2A11DBD2FD9}" type="datetimeFigureOut">
              <a:rPr lang="en-US" smtClean="0"/>
              <a:pPr/>
              <a:t>3/19/13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6B1EE-25E6-4ACD-AC46-DDD27AF24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F72EED1-EE46-48E4-A815-C2A11DBD2FD9}" type="datetimeFigureOut">
              <a:rPr lang="en-US" smtClean="0"/>
              <a:pPr/>
              <a:t>3/19/13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116B1EE-25E6-4ACD-AC46-DDD27AF24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topbullying.gov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2514600"/>
            <a:ext cx="3581399" cy="1896036"/>
          </a:xfrm>
        </p:spPr>
        <p:txBody>
          <a:bodyPr>
            <a:normAutofit/>
          </a:bodyPr>
          <a:lstStyle/>
          <a:p>
            <a:r>
              <a:rPr lang="en-US" dirty="0" smtClean="0"/>
              <a:t>Action Against Bullying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Viky Filippou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40819821"/>
      </p:ext>
    </p:extLst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people bully?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bully because:</a:t>
            </a:r>
          </a:p>
          <a:p>
            <a:pPr lvl="2"/>
            <a:r>
              <a:rPr lang="en-US" dirty="0" smtClean="0"/>
              <a:t>They feel insecure or threatened</a:t>
            </a:r>
          </a:p>
          <a:p>
            <a:pPr lvl="2"/>
            <a:r>
              <a:rPr lang="en-US" dirty="0" smtClean="0"/>
              <a:t>They want to intimidate another person</a:t>
            </a:r>
          </a:p>
          <a:p>
            <a:pPr marL="685800" lvl="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30641298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900">
        <p14:glitter pattern="hexagon"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do when someone is bullied?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Bullying is serious and if a friend or family member or even someone you don’t know very well is being bullied you should:</a:t>
            </a:r>
          </a:p>
          <a:p>
            <a:pPr lvl="2"/>
            <a:r>
              <a:rPr lang="en-US" dirty="0" smtClean="0"/>
              <a:t>Tell another friend</a:t>
            </a:r>
          </a:p>
          <a:p>
            <a:pPr lvl="2"/>
            <a:r>
              <a:rPr lang="en-US" dirty="0" smtClean="0"/>
              <a:t>Tell a trusted adult</a:t>
            </a:r>
          </a:p>
          <a:p>
            <a:pPr lvl="2"/>
            <a:r>
              <a:rPr lang="en-US" dirty="0" smtClean="0"/>
              <a:t>Stand up to the bully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6677432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4000">
        <p14:vortex dir="r"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ask people on the Meadowbrook Anti-Bullying Campaign Team, email:</a:t>
            </a:r>
          </a:p>
          <a:p>
            <a:pPr marL="68580" indent="0">
              <a:buNone/>
            </a:pPr>
            <a:r>
              <a:rPr lang="en-US" dirty="0" smtClean="0"/>
              <a:t>MBAntibullying@meadowbrook-ma.org</a:t>
            </a:r>
          </a:p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www.StopBullying.gov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8181018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000">
        <p14:shred dir="out"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b="30912"/>
          <a:stretch/>
        </p:blipFill>
        <p:spPr>
          <a:xfrm>
            <a:off x="2286000" y="1905000"/>
            <a:ext cx="4419600" cy="3124200"/>
          </a:xfr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215374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1100">
        <p14:switch dir="r"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04081251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500">
        <p:checker dir="vert"/>
      </p:transition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51</TotalTime>
  <Words>98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Austin</vt:lpstr>
      <vt:lpstr>Action Against Bullying</vt:lpstr>
      <vt:lpstr>Why do people bully?</vt:lpstr>
      <vt:lpstr>What do you do when someone is bullied?</vt:lpstr>
      <vt:lpstr>Questions?</vt:lpstr>
      <vt:lpstr>Slide 5</vt:lpstr>
      <vt:lpstr>Thank you!</vt:lpstr>
    </vt:vector>
  </TitlesOfParts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Against Bullying</dc:title>
  <dc:creator>Viky Filippou</dc:creator>
  <cp:lastModifiedBy>Ryan Tahmaseb</cp:lastModifiedBy>
  <cp:revision>6</cp:revision>
  <dcterms:created xsi:type="dcterms:W3CDTF">2013-03-19T15:45:15Z</dcterms:created>
  <dcterms:modified xsi:type="dcterms:W3CDTF">2013-03-19T15:45:24Z</dcterms:modified>
</cp:coreProperties>
</file>